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306" r:id="rId5"/>
    <p:sldId id="268" r:id="rId6"/>
    <p:sldId id="271" r:id="rId7"/>
    <p:sldId id="272" r:id="rId8"/>
    <p:sldId id="277" r:id="rId9"/>
    <p:sldId id="267" r:id="rId10"/>
    <p:sldId id="308" r:id="rId11"/>
    <p:sldId id="307" r:id="rId12"/>
    <p:sldId id="263" r:id="rId13"/>
    <p:sldId id="273" r:id="rId14"/>
    <p:sldId id="310" r:id="rId15"/>
    <p:sldId id="309" r:id="rId16"/>
    <p:sldId id="276" r:id="rId17"/>
    <p:sldId id="280" r:id="rId18"/>
    <p:sldId id="311" r:id="rId19"/>
    <p:sldId id="312" r:id="rId20"/>
    <p:sldId id="278" r:id="rId21"/>
    <p:sldId id="279" r:id="rId22"/>
    <p:sldId id="292" r:id="rId23"/>
    <p:sldId id="313" r:id="rId24"/>
    <p:sldId id="294" r:id="rId25"/>
    <p:sldId id="304" r:id="rId26"/>
    <p:sldId id="293" r:id="rId27"/>
    <p:sldId id="295" r:id="rId28"/>
    <p:sldId id="297" r:id="rId29"/>
    <p:sldId id="298" r:id="rId30"/>
    <p:sldId id="299" r:id="rId31"/>
    <p:sldId id="300" r:id="rId32"/>
    <p:sldId id="301" r:id="rId33"/>
    <p:sldId id="302" r:id="rId34"/>
    <p:sldId id="296" r:id="rId35"/>
    <p:sldId id="281" r:id="rId36"/>
    <p:sldId id="303" r:id="rId37"/>
    <p:sldId id="274" r:id="rId38"/>
    <p:sldId id="285" r:id="rId39"/>
    <p:sldId id="315" r:id="rId40"/>
    <p:sldId id="287" r:id="rId41"/>
    <p:sldId id="314" r:id="rId42"/>
    <p:sldId id="286" r:id="rId43"/>
    <p:sldId id="289" r:id="rId44"/>
    <p:sldId id="288" r:id="rId45"/>
    <p:sldId id="290" r:id="rId46"/>
    <p:sldId id="291" r:id="rId47"/>
    <p:sldId id="282" r:id="rId48"/>
    <p:sldId id="316" r:id="rId49"/>
    <p:sldId id="266" r:id="rId50"/>
    <p:sldId id="265" r:id="rId51"/>
    <p:sldId id="264" r:id="rId52"/>
    <p:sldId id="305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94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193535"/>
            <a:ext cx="7304810" cy="4955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6222" y="728204"/>
            <a:ext cx="5261990" cy="12440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50407" y="2193535"/>
            <a:ext cx="7304810" cy="4955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398682"/>
            <a:ext cx="7296209" cy="339189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398682"/>
            <a:ext cx="7296209" cy="339189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365" y="4108444"/>
            <a:ext cx="1743236" cy="37483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398682"/>
            <a:ext cx="7296209" cy="339189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Psalm 100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Psa</a:t>
            </a:r>
            <a:r>
              <a:rPr lang="en-US" dirty="0"/>
              <a:t> 83:18  That </a:t>
            </a:r>
            <a:r>
              <a:rPr lang="en-US" i="1" dirty="0"/>
              <a:t>men</a:t>
            </a:r>
            <a:r>
              <a:rPr lang="en-US" dirty="0"/>
              <a:t> may know that thou, whose name alone </a:t>
            </a:r>
            <a:r>
              <a:rPr lang="en-US" i="1" dirty="0"/>
              <a:t>is</a:t>
            </a:r>
            <a:r>
              <a:rPr lang="en-US" dirty="0"/>
              <a:t> JEHOVAH, </a:t>
            </a:r>
            <a:r>
              <a:rPr lang="en-US" i="1" dirty="0"/>
              <a:t>art</a:t>
            </a:r>
            <a:r>
              <a:rPr lang="en-US" dirty="0"/>
              <a:t> the most high over all the earth.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Exo 6:3  And I appeared unto Abraham, unto Isaac, and unto Jacob, by </a:t>
            </a:r>
            <a:r>
              <a:rPr lang="en-US" i="1" dirty="0"/>
              <a:t>the name of</a:t>
            </a:r>
            <a:r>
              <a:rPr lang="en-US" dirty="0"/>
              <a:t> God Almighty, but by my name JEHOVAH was I not known to them.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Jehovah: 	1.  Jireh:  Lord will see, or provide Gen 22:14</a:t>
            </a:r>
          </a:p>
          <a:p>
            <a:pPr algn="l"/>
            <a:r>
              <a:rPr lang="en-US" dirty="0"/>
              <a:t>		2.  </a:t>
            </a:r>
            <a:r>
              <a:rPr lang="en-US" dirty="0" err="1"/>
              <a:t>Ropheka</a:t>
            </a:r>
            <a:r>
              <a:rPr lang="en-US" dirty="0"/>
              <a:t>:  Lord that </a:t>
            </a:r>
            <a:r>
              <a:rPr lang="en-US" dirty="0" err="1"/>
              <a:t>healeth</a:t>
            </a:r>
            <a:r>
              <a:rPr lang="en-US" dirty="0"/>
              <a:t> thee Ex 15:26</a:t>
            </a:r>
          </a:p>
          <a:p>
            <a:pPr algn="l"/>
            <a:r>
              <a:rPr lang="en-US" dirty="0"/>
              <a:t>		3.  </a:t>
            </a:r>
            <a:r>
              <a:rPr lang="en-US" dirty="0" err="1"/>
              <a:t>Nissi</a:t>
            </a:r>
            <a:r>
              <a:rPr lang="en-US" dirty="0"/>
              <a:t>:  Lord is my banner Ex 17:15 </a:t>
            </a:r>
          </a:p>
          <a:p>
            <a:pPr algn="l"/>
            <a:r>
              <a:rPr lang="en-US" dirty="0"/>
              <a:t>		4.  </a:t>
            </a:r>
            <a:r>
              <a:rPr lang="en-US" dirty="0" err="1"/>
              <a:t>Mekaddishkem</a:t>
            </a:r>
            <a:r>
              <a:rPr lang="en-US" dirty="0"/>
              <a:t>: Lord that sanctifies you 		                  Ex 31:13</a:t>
            </a:r>
          </a:p>
          <a:p>
            <a:pPr algn="l"/>
            <a:r>
              <a:rPr lang="en-US" dirty="0"/>
              <a:t>		5.  Shalom:  Lord of Peace  Judges 6:24</a:t>
            </a:r>
          </a:p>
          <a:p>
            <a:pPr algn="l"/>
            <a:r>
              <a:rPr lang="en-US" dirty="0"/>
              <a:t>		6.  </a:t>
            </a:r>
            <a:r>
              <a:rPr lang="en-US" dirty="0" err="1"/>
              <a:t>Zebaoth</a:t>
            </a:r>
            <a:r>
              <a:rPr lang="en-US" dirty="0"/>
              <a:t>: Lord of Hosts 1 Sam 1:3</a:t>
            </a:r>
          </a:p>
          <a:p>
            <a:pPr algn="l"/>
            <a:r>
              <a:rPr lang="en-US" dirty="0"/>
              <a:t>		7.   </a:t>
            </a:r>
            <a:r>
              <a:rPr lang="en-US" dirty="0" err="1"/>
              <a:t>Zidkenu</a:t>
            </a:r>
            <a:r>
              <a:rPr lang="en-US" dirty="0"/>
              <a:t>:  Lord our Righteousness </a:t>
            </a:r>
            <a:r>
              <a:rPr lang="en-US" dirty="0" err="1"/>
              <a:t>Jer</a:t>
            </a:r>
            <a:r>
              <a:rPr lang="en-US" dirty="0"/>
              <a:t> 23:6</a:t>
            </a:r>
          </a:p>
          <a:p>
            <a:pPr algn="l"/>
            <a:r>
              <a:rPr lang="en-US" dirty="0"/>
              <a:t>		8.  </a:t>
            </a:r>
            <a:r>
              <a:rPr lang="en-US" dirty="0" err="1"/>
              <a:t>Shamma</a:t>
            </a:r>
            <a:r>
              <a:rPr lang="en-US" dirty="0"/>
              <a:t>:  Lord is there Eze 48:35</a:t>
            </a:r>
          </a:p>
          <a:p>
            <a:pPr algn="l"/>
            <a:r>
              <a:rPr lang="en-US" dirty="0"/>
              <a:t>		9.  </a:t>
            </a:r>
            <a:r>
              <a:rPr lang="en-US" dirty="0" err="1"/>
              <a:t>Elyon</a:t>
            </a:r>
            <a:r>
              <a:rPr lang="en-US" dirty="0"/>
              <a:t>: Lord most High Ps 7:17</a:t>
            </a:r>
          </a:p>
          <a:p>
            <a:pPr algn="l"/>
            <a:r>
              <a:rPr lang="en-US" dirty="0"/>
              <a:t>		10. Roi:  Lord my Shepherd Ps 23:1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04037"/>
            <a:ext cx="9144000" cy="4572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3a:	</a:t>
            </a:r>
            <a:r>
              <a:rPr lang="en-US" sz="35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Explanation of a </a:t>
            </a:r>
            <a:r>
              <a:rPr lang="en-US" sz="35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characterization</a:t>
            </a:r>
            <a:r>
              <a:rPr lang="en-US" sz="35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of God: 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(understand his character through his names)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en-US" sz="35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Self-Existing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	LORD = Jehovah.  “Self-Existing One”.  Speaks to His everlasting power/authority.  Ex 6:3, Ps 83:18, Is  26:4; 12:2.  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35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Supreme</a:t>
            </a:r>
            <a:r>
              <a:rPr lang="en-US" sz="35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sz="35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God = Elohim.  “Magistrate”.  Speaks to His role as Creator, and Supreme Ruler.   Ps 47:7.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8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Psa</a:t>
            </a:r>
            <a:r>
              <a:rPr lang="en-US" dirty="0"/>
              <a:t> 47:7  For God </a:t>
            </a:r>
            <a:r>
              <a:rPr lang="en-US" i="1" dirty="0"/>
              <a:t>is</a:t>
            </a:r>
            <a:r>
              <a:rPr lang="en-US" dirty="0"/>
              <a:t> the King of all the earth: sing ye praises with understanding.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Elohim= Supreme</a:t>
            </a:r>
          </a:p>
        </p:txBody>
      </p:sp>
    </p:spTree>
    <p:extLst>
      <p:ext uri="{BB962C8B-B14F-4D97-AF65-F5344CB8AC3E}">
        <p14:creationId xmlns:p14="http://schemas.microsoft.com/office/powerpoint/2010/main" val="24252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sz="4000" dirty="0"/>
              <a:t>Elohim in Gen 1:1-2:3:</a:t>
            </a:r>
          </a:p>
          <a:p>
            <a:pPr algn="l"/>
            <a:r>
              <a:rPr lang="en-US" dirty="0"/>
              <a:t>	 			Created 	6 times</a:t>
            </a:r>
          </a:p>
          <a:p>
            <a:pPr algn="l"/>
            <a:r>
              <a:rPr lang="en-US" dirty="0"/>
              <a:t>				Moved 		1 time</a:t>
            </a:r>
          </a:p>
          <a:p>
            <a:pPr lvl="4" algn="l"/>
            <a:r>
              <a:rPr lang="en-US" dirty="0"/>
              <a:t>		Said 		10 times</a:t>
            </a:r>
          </a:p>
          <a:p>
            <a:pPr lvl="4" algn="l"/>
            <a:r>
              <a:rPr lang="en-US" dirty="0"/>
              <a:t>		Saw 		7 times</a:t>
            </a:r>
          </a:p>
          <a:p>
            <a:pPr lvl="4" algn="l"/>
            <a:r>
              <a:rPr lang="en-US" dirty="0"/>
              <a:t>		Divided 	2 times</a:t>
            </a:r>
          </a:p>
          <a:p>
            <a:pPr lvl="4" algn="l"/>
            <a:r>
              <a:rPr lang="en-US" dirty="0"/>
              <a:t>		Called		5 times</a:t>
            </a:r>
          </a:p>
          <a:p>
            <a:pPr lvl="4" algn="l"/>
            <a:r>
              <a:rPr lang="en-US" dirty="0"/>
              <a:t>		Made		7 times</a:t>
            </a:r>
          </a:p>
          <a:p>
            <a:pPr lvl="4" algn="l"/>
            <a:r>
              <a:rPr lang="en-US" dirty="0"/>
              <a:t>		Set 		1 time</a:t>
            </a:r>
          </a:p>
          <a:p>
            <a:pPr lvl="4" algn="l"/>
            <a:r>
              <a:rPr lang="en-US" dirty="0"/>
              <a:t>		Blessed 	3 times</a:t>
            </a:r>
          </a:p>
          <a:p>
            <a:pPr lvl="4" algn="l"/>
            <a:r>
              <a:rPr lang="en-US" dirty="0"/>
              <a:t>		Ended 		1 time</a:t>
            </a:r>
          </a:p>
          <a:p>
            <a:pPr lvl="4" algn="l"/>
            <a:r>
              <a:rPr lang="en-US" dirty="0"/>
              <a:t>		Rested 		2 times</a:t>
            </a:r>
          </a:p>
          <a:p>
            <a:pPr lvl="4" algn="l"/>
            <a:r>
              <a:rPr lang="en-US" dirty="0"/>
              <a:t>		Sanctified 	1 time 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0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98682"/>
            <a:ext cx="9144000" cy="4492295"/>
          </a:xfrm>
        </p:spPr>
        <p:txBody>
          <a:bodyPr>
            <a:normAutofit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Recognition of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creation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God:</a:t>
            </a:r>
            <a:endParaRPr lang="en-US" sz="3200" i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28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</a:t>
            </a:r>
            <a:r>
              <a:rPr lang="en-US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He is the source </a:t>
            </a: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our being.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He hath made us, and not we ourselves:  Rom 1:18-23.  The humanistic evolutionist cannot  live out verses 1 and 2 because they do not believe verse 3.   They cannot experience thankfulness for that which they have not experientially </a:t>
            </a:r>
            <a:r>
              <a:rPr lang="en-US" sz="28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 </a:t>
            </a: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So, why would they want to draw near?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8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98682"/>
            <a:ext cx="9144000" cy="4492295"/>
          </a:xfrm>
        </p:spPr>
        <p:txBody>
          <a:bodyPr>
            <a:normAutofit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Recognition of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creation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God:</a:t>
            </a:r>
            <a:endParaRPr lang="en-US" sz="3200" i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28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en-US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He is the source </a:t>
            </a: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our being.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He hath made us, and not we ourselves:  Rom 1:18-23.  The humanistic evolutionist cannot  live out verses 1 and 2 because they do not believe verse 3.   They cannot experience thankfulness for that which they have not experientially </a:t>
            </a:r>
            <a:r>
              <a:rPr lang="en-US" sz="28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 </a:t>
            </a: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So, why would they want to draw near?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9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0610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Rom 1:18  For the wrath of God is revealed from heaven against all ungodliness and unrighteousness of men, who hold the truth in unrighteousness; </a:t>
            </a:r>
          </a:p>
          <a:p>
            <a:r>
              <a:rPr lang="en-US" dirty="0"/>
              <a:t>Rom 1:19  Because that which may be known of God is manifest in them; for God hath shewed </a:t>
            </a:r>
            <a:r>
              <a:rPr lang="en-US" i="1" dirty="0"/>
              <a:t>it</a:t>
            </a:r>
            <a:r>
              <a:rPr lang="en-US" dirty="0"/>
              <a:t> unto them. </a:t>
            </a:r>
          </a:p>
          <a:p>
            <a:r>
              <a:rPr lang="en-US" dirty="0"/>
              <a:t>Rom 1:20  For the invisible things of him from the creation of the world are clearly seen, being understood by the things that are made, </a:t>
            </a:r>
            <a:r>
              <a:rPr lang="en-US" i="1" dirty="0"/>
              <a:t>even</a:t>
            </a:r>
            <a:r>
              <a:rPr lang="en-US" dirty="0"/>
              <a:t> his eternal power and Godhead; so that they are without excuse: </a:t>
            </a:r>
          </a:p>
          <a:p>
            <a:r>
              <a:rPr lang="en-US" dirty="0"/>
              <a:t>Rom 1:21  Because that, when they knew God, they glorified </a:t>
            </a:r>
            <a:r>
              <a:rPr lang="en-US" i="1" dirty="0"/>
              <a:t>him</a:t>
            </a:r>
            <a:r>
              <a:rPr lang="en-US" dirty="0"/>
              <a:t> not as God, neither were thankful; but became vain in their imaginations, and their foolish heart was darkened. </a:t>
            </a:r>
          </a:p>
          <a:p>
            <a:r>
              <a:rPr lang="en-US" dirty="0"/>
              <a:t>Rom 1:22  Professing themselves to be wise, they became fools,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4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2Th 2:10  And with all deceivableness of unrighteousness in them that perish; because they received not the love of the truth, that they might be saved.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30112"/>
            <a:ext cx="9144000" cy="448327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Verses 1-2:  	</a:t>
            </a:r>
            <a:r>
              <a:rPr lang="en-US" sz="5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Invitation to a </a:t>
            </a:r>
            <a:r>
              <a:rPr lang="en-US" sz="51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celebration</a:t>
            </a:r>
            <a:r>
              <a:rPr lang="en-US" sz="5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with God</a:t>
            </a:r>
            <a:r>
              <a:rPr lang="en-US" sz="4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 </a:t>
            </a:r>
            <a:endParaRPr lang="en-US" sz="4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Shout: 	Make a joyful noise.  All ye lands . 1 </a:t>
            </a:r>
            <a:r>
              <a:rPr lang="en-US" sz="4400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Jn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2:2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 Serve: 	Serve with gladness:  Be part of something ____________! Rom 6:17-18,22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 ______: 	Come before his presence with singing.  We are invited in to his presence!  We should come with joyous song.  			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    Is this our </a:t>
            </a:r>
            <a:r>
              <a:rPr lang="en-US" sz="44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or are we missing out?              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98682"/>
            <a:ext cx="9144000" cy="4492295"/>
          </a:xfrm>
        </p:spPr>
        <p:txBody>
          <a:bodyPr>
            <a:normAutofit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Recognition of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creation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God:</a:t>
            </a:r>
            <a:endParaRPr lang="en-US" sz="3200" i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28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en-US" sz="28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He is the source </a:t>
            </a: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our being.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He hath made us, and not we ourselves:  Rom 1:18-23.  The humanistic evolutionist cannot  live out verses 1 and 2 because they do not believe verse 3.   They cannot experience thankfulness for that which they have not experientially </a:t>
            </a:r>
            <a:r>
              <a:rPr lang="en-US" sz="28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received</a:t>
            </a: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.  So, why would they want to draw near?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4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98682"/>
            <a:ext cx="9144000" cy="4084593"/>
          </a:xfrm>
        </p:spPr>
        <p:txBody>
          <a:bodyPr>
            <a:normAutofit fontScale="55000" lnSpcReduction="20000"/>
          </a:bodyPr>
          <a:lstStyle/>
          <a:p>
            <a:pPr marL="914400" indent="-228600" algn="l">
              <a:lnSpc>
                <a:spcPct val="119000"/>
              </a:lnSpc>
              <a:spcBef>
                <a:spcPts val="0"/>
              </a:spcBef>
            </a:pPr>
            <a:r>
              <a:rPr lang="en-US" sz="5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Recognition of </a:t>
            </a:r>
            <a:r>
              <a:rPr lang="en-US" sz="58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58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creation </a:t>
            </a:r>
            <a:r>
              <a:rPr lang="en-US" sz="58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</a:t>
            </a:r>
            <a:r>
              <a:rPr lang="en-US" sz="36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sz="3600" i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38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Savior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He is the source of our well-being. </a:t>
            </a:r>
          </a:p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36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He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has made us to be his people.  Rom 9:24-26, Titus 3:4-6.   Only one way!  We know this, but many of us cannot live out Verses 1-2 because we do not understand V. 3. </a:t>
            </a:r>
          </a:p>
          <a:p>
            <a:pPr marL="11430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400" dirty="0">
                <a:solidFill>
                  <a:srgbClr val="000000"/>
                </a:solidFill>
                <a:latin typeface="Symbol" panose="05050102010706020507" pitchFamily="18" charset="2"/>
              </a:rPr>
              <a:t>·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….and not we ourselves: If our performance is the key, we forsake grace and deny mercy.   We can only be thankful to God for that which we have experientially </a:t>
            </a:r>
            <a:r>
              <a:rPr lang="en-US" sz="36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received</a:t>
            </a:r>
            <a:r>
              <a:rPr lang="en-US" sz="36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from the Lord.  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en-US" sz="3600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Ti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4:1-5, Col 2:6, 1 </a:t>
            </a:r>
            <a:r>
              <a:rPr lang="en-US" sz="3600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Thess</a:t>
            </a: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2:13, 1 Co 4:7, Gal 3:2, etc.   Don’t miss Thanksgiving because of work!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3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Tit 3:4  But after that the kindness and love of God our </a:t>
            </a:r>
            <a:r>
              <a:rPr lang="en-US" dirty="0" err="1"/>
              <a:t>Saviour</a:t>
            </a:r>
            <a:r>
              <a:rPr lang="en-US" dirty="0"/>
              <a:t> toward man appeared, </a:t>
            </a:r>
          </a:p>
          <a:p>
            <a:r>
              <a:rPr lang="en-US" dirty="0"/>
              <a:t>Tit 3:5  Not by works of righteousness which we have done, but according to his mercy he saved us, by the washing of regeneration, and renewing of the Holy Ghost; </a:t>
            </a:r>
          </a:p>
          <a:p>
            <a:r>
              <a:rPr lang="en-US" dirty="0"/>
              <a:t>Tit 3:6  Which he shed on us abundantly through Jesus Christ our </a:t>
            </a:r>
            <a:r>
              <a:rPr lang="en-US" dirty="0" err="1"/>
              <a:t>Saviour</a:t>
            </a:r>
            <a:r>
              <a:rPr lang="en-US" dirty="0"/>
              <a:t>;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5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1Ti 4:4  For every creature of God </a:t>
            </a:r>
            <a:r>
              <a:rPr lang="en-US" i="1" dirty="0"/>
              <a:t>is</a:t>
            </a:r>
            <a:r>
              <a:rPr lang="en-US" dirty="0"/>
              <a:t> good, and nothing to be refused, if it be received with thanksgiving: </a:t>
            </a:r>
          </a:p>
          <a:p>
            <a:r>
              <a:rPr lang="en-US" dirty="0"/>
              <a:t>1Ti 4:5  For it is sanctified by the word of God and prayer.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Freedom to eat</a:t>
            </a:r>
          </a:p>
        </p:txBody>
      </p:sp>
    </p:spTree>
    <p:extLst>
      <p:ext uri="{BB962C8B-B14F-4D97-AF65-F5344CB8AC3E}">
        <p14:creationId xmlns:p14="http://schemas.microsoft.com/office/powerpoint/2010/main" val="1669843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 2:6  As ye have therefore received Christ Jesus the Lord, </a:t>
            </a:r>
            <a:r>
              <a:rPr lang="en-US" i="1" dirty="0"/>
              <a:t>so</a:t>
            </a:r>
            <a:r>
              <a:rPr lang="en-US" dirty="0"/>
              <a:t> walk ye in him: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Christ Jesus the Lord</a:t>
            </a:r>
          </a:p>
        </p:txBody>
      </p:sp>
    </p:spTree>
    <p:extLst>
      <p:ext uri="{BB962C8B-B14F-4D97-AF65-F5344CB8AC3E}">
        <p14:creationId xmlns:p14="http://schemas.microsoft.com/office/powerpoint/2010/main" val="530565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Joh 1:12  But as many as received him, to them gave he power to become the sons of God, </a:t>
            </a:r>
            <a:r>
              <a:rPr lang="en-US" i="1" dirty="0"/>
              <a:t>even</a:t>
            </a:r>
            <a:r>
              <a:rPr lang="en-US" dirty="0"/>
              <a:t> to them that believe on his name: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Power to become sons of God</a:t>
            </a:r>
          </a:p>
        </p:txBody>
      </p:sp>
    </p:spTree>
    <p:extLst>
      <p:ext uri="{BB962C8B-B14F-4D97-AF65-F5344CB8AC3E}">
        <p14:creationId xmlns:p14="http://schemas.microsoft.com/office/powerpoint/2010/main" val="293502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1Th 2:13  For this cause also thank we God without ceasing, because, when ye received the word of God which ye heard of us, ye received </a:t>
            </a:r>
            <a:r>
              <a:rPr lang="en-US" i="1" dirty="0"/>
              <a:t>it</a:t>
            </a:r>
            <a:r>
              <a:rPr lang="en-US" dirty="0"/>
              <a:t> not </a:t>
            </a:r>
            <a:r>
              <a:rPr lang="en-US" i="1" dirty="0"/>
              <a:t>as</a:t>
            </a:r>
            <a:r>
              <a:rPr lang="en-US" dirty="0"/>
              <a:t> the word of men, but as it is in truth, the word of God, which effectually worketh also in you that believe.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Word of God</a:t>
            </a:r>
          </a:p>
        </p:txBody>
      </p:sp>
    </p:spTree>
    <p:extLst>
      <p:ext uri="{BB962C8B-B14F-4D97-AF65-F5344CB8AC3E}">
        <p14:creationId xmlns:p14="http://schemas.microsoft.com/office/powerpoint/2010/main" val="331522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Gal 3:2  This only would I learn of you, Received ye the Spirit by the works of the law, or by the hearing of faith?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253432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Rom 1:5  By whom we have received grace and apostleship, for obedience to the faith among all nations, for his name: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386192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2Co 4:1  Therefore seeing we have this ministry, as we have received mercy, we faint not;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Mercy</a:t>
            </a:r>
          </a:p>
        </p:txBody>
      </p:sp>
    </p:spTree>
    <p:extLst>
      <p:ext uri="{BB962C8B-B14F-4D97-AF65-F5344CB8AC3E}">
        <p14:creationId xmlns:p14="http://schemas.microsoft.com/office/powerpoint/2010/main" val="348500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1Jn 2:2  And he is the propitiation for our sins: and not for ours only, but also for </a:t>
            </a:r>
            <a:r>
              <a:rPr lang="en-US" i="1" dirty="0"/>
              <a:t>the sins of</a:t>
            </a:r>
            <a:r>
              <a:rPr lang="en-US" dirty="0"/>
              <a:t> the whole world.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Rom 5:11  And not only </a:t>
            </a:r>
            <a:r>
              <a:rPr lang="en-US" i="1" dirty="0"/>
              <a:t>so,</a:t>
            </a:r>
            <a:r>
              <a:rPr lang="en-US" dirty="0"/>
              <a:t> but we also joy in God through our Lord Jesus Christ, by whom we have now received the atonement.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Atonement</a:t>
            </a:r>
          </a:p>
        </p:txBody>
      </p:sp>
    </p:spTree>
    <p:extLst>
      <p:ext uri="{BB962C8B-B14F-4D97-AF65-F5344CB8AC3E}">
        <p14:creationId xmlns:p14="http://schemas.microsoft.com/office/powerpoint/2010/main" val="2783501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Rom 8:15  For ye have not received the spirit of bondage again to fear; but ye have received the Spirit of adoption, whereby we cry, Abba, Father.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Spirit of Adoption</a:t>
            </a:r>
          </a:p>
        </p:txBody>
      </p:sp>
    </p:spTree>
    <p:extLst>
      <p:ext uri="{BB962C8B-B14F-4D97-AF65-F5344CB8AC3E}">
        <p14:creationId xmlns:p14="http://schemas.microsoft.com/office/powerpoint/2010/main" val="202841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1Co 15:1  Moreover, brethren, I declare unto you the gospel which I preached unto you, which also ye have received, and wherein ye stand;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Gospel</a:t>
            </a:r>
          </a:p>
        </p:txBody>
      </p:sp>
    </p:spTree>
    <p:extLst>
      <p:ext uri="{BB962C8B-B14F-4D97-AF65-F5344CB8AC3E}">
        <p14:creationId xmlns:p14="http://schemas.microsoft.com/office/powerpoint/2010/main" val="3316609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Col 4:17  And say to </a:t>
            </a:r>
            <a:r>
              <a:rPr lang="en-US" dirty="0" err="1"/>
              <a:t>Archippus</a:t>
            </a:r>
            <a:r>
              <a:rPr lang="en-US" dirty="0"/>
              <a:t>, Take heed to the ministry which thou hast received in the Lord, that thou fulfil it.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Ministry</a:t>
            </a:r>
          </a:p>
        </p:txBody>
      </p:sp>
    </p:spTree>
    <p:extLst>
      <p:ext uri="{BB962C8B-B14F-4D97-AF65-F5344CB8AC3E}">
        <p14:creationId xmlns:p14="http://schemas.microsoft.com/office/powerpoint/2010/main" val="49912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1Co 4:7  For who </a:t>
            </a:r>
            <a:r>
              <a:rPr lang="en-US" dirty="0" err="1"/>
              <a:t>maketh</a:t>
            </a:r>
            <a:r>
              <a:rPr lang="en-US" dirty="0"/>
              <a:t> thee to differ </a:t>
            </a:r>
            <a:r>
              <a:rPr lang="en-US" i="1" dirty="0"/>
              <a:t>from another?</a:t>
            </a:r>
            <a:r>
              <a:rPr lang="en-US" dirty="0"/>
              <a:t> and what hast thou that thou didst not receive? now if thou didst receive </a:t>
            </a:r>
            <a:r>
              <a:rPr lang="en-US" i="1" dirty="0"/>
              <a:t>it,</a:t>
            </a:r>
            <a:r>
              <a:rPr lang="en-US" dirty="0"/>
              <a:t> why dost thou glory, as if thou </a:t>
            </a:r>
            <a:r>
              <a:rPr lang="en-US" dirty="0" err="1"/>
              <a:t>hadst</a:t>
            </a:r>
            <a:r>
              <a:rPr lang="en-US" dirty="0"/>
              <a:t> not received </a:t>
            </a:r>
            <a:r>
              <a:rPr lang="en-US" i="1" dirty="0"/>
              <a:t>it?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6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98682"/>
            <a:ext cx="9144000" cy="4084593"/>
          </a:xfrm>
        </p:spPr>
        <p:txBody>
          <a:bodyPr>
            <a:normAutofit/>
          </a:bodyPr>
          <a:lstStyle/>
          <a:p>
            <a:pPr marL="914400" indent="-228600" algn="l">
              <a:lnSpc>
                <a:spcPct val="119000"/>
              </a:lnSpc>
              <a:spcBef>
                <a:spcPts val="0"/>
              </a:spcBef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Recognition of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creation</a:t>
            </a:r>
            <a:r>
              <a:rPr lang="en-US" sz="36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God:</a:t>
            </a:r>
            <a:endParaRPr lang="en-US" sz="3200" i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indent="-228600" algn="l">
              <a:lnSpc>
                <a:spcPct val="119000"/>
              </a:lnSpc>
              <a:spcBef>
                <a:spcPts val="0"/>
              </a:spcBef>
            </a:pPr>
            <a:r>
              <a:rPr lang="en-US" dirty="0"/>
              <a:t>3. </a:t>
            </a:r>
            <a:r>
              <a:rPr lang="en-US" i="1" u="sng" dirty="0"/>
              <a:t>Shepherd:</a:t>
            </a:r>
            <a:r>
              <a:rPr lang="en-US" i="1" dirty="0"/>
              <a:t> </a:t>
            </a:r>
            <a:r>
              <a:rPr lang="en-US" dirty="0"/>
              <a:t>Jesus Christ is the great Shepherd of Mankind.  See Ps 23.  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en-US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05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Verse 1:  	J. Jireh:  Provider</a:t>
            </a:r>
          </a:p>
          <a:p>
            <a:pPr algn="l"/>
            <a:r>
              <a:rPr lang="en-US" dirty="0"/>
              <a:t>Verse 2:  	J. Shalom:  Peace</a:t>
            </a:r>
          </a:p>
          <a:p>
            <a:pPr algn="l"/>
            <a:r>
              <a:rPr lang="en-US" dirty="0"/>
              <a:t>Verse 3:  	J. </a:t>
            </a:r>
            <a:r>
              <a:rPr lang="en-US" dirty="0" err="1"/>
              <a:t>Ropheka</a:t>
            </a:r>
            <a:r>
              <a:rPr lang="en-US" dirty="0"/>
              <a:t> and J. </a:t>
            </a:r>
            <a:r>
              <a:rPr lang="en-US" dirty="0" err="1"/>
              <a:t>Zidkenu</a:t>
            </a:r>
            <a:r>
              <a:rPr lang="en-US" dirty="0"/>
              <a:t>:  Healing 		and Righteousness</a:t>
            </a:r>
          </a:p>
          <a:p>
            <a:pPr algn="l"/>
            <a:r>
              <a:rPr lang="en-US" dirty="0"/>
              <a:t>Verse 4:  	J.  Shammah: Present</a:t>
            </a:r>
          </a:p>
          <a:p>
            <a:pPr algn="l"/>
            <a:r>
              <a:rPr lang="en-US" dirty="0"/>
              <a:t>Verse 5:  	J. </a:t>
            </a:r>
            <a:r>
              <a:rPr lang="en-US" dirty="0" err="1"/>
              <a:t>Nissi</a:t>
            </a:r>
            <a:r>
              <a:rPr lang="en-US" dirty="0"/>
              <a:t> and </a:t>
            </a:r>
            <a:r>
              <a:rPr lang="en-US" dirty="0" err="1"/>
              <a:t>Mekaddishkem</a:t>
            </a:r>
            <a:r>
              <a:rPr lang="en-US" dirty="0"/>
              <a:t>: Banner 		and Sanctification. 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Jehovah our Shepherd in Psalm 23</a:t>
            </a:r>
          </a:p>
        </p:txBody>
      </p:sp>
    </p:spTree>
    <p:extLst>
      <p:ext uri="{BB962C8B-B14F-4D97-AF65-F5344CB8AC3E}">
        <p14:creationId xmlns:p14="http://schemas.microsoft.com/office/powerpoint/2010/main" val="101432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57200"/>
            <a:ext cx="9144000" cy="4483275"/>
          </a:xfrm>
        </p:spPr>
        <p:txBody>
          <a:bodyPr>
            <a:normAutofit fontScale="92500" lnSpcReduction="10000"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5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See: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The Key:  Thanksgiving comes from _______________. Ps 47:7   Thanksgiving is a key that opens the gate to the courts of the King.—His gates and His courts. There is no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gate into any of His courts. Mark 10: 17-22; Gal 3:1-3.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00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89098"/>
            <a:ext cx="9144000" cy="4483275"/>
          </a:xfrm>
        </p:spPr>
        <p:txBody>
          <a:bodyPr>
            <a:normAutofit fontScale="92500" lnSpcReduction="10000"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5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See: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The Key:  Thanksgiving comes from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understanding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. Ps 47:7   Thanksgiving is a key that opens the gate to the courts of the King.—His gates and His courts. There is no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gate into any of His courts. Mark 10: 17-22; Gal 3:1-3.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22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Psa</a:t>
            </a:r>
            <a:r>
              <a:rPr lang="en-US" dirty="0"/>
              <a:t> 47:7  For God </a:t>
            </a:r>
            <a:r>
              <a:rPr lang="en-US" i="1" dirty="0"/>
              <a:t>is</a:t>
            </a:r>
            <a:r>
              <a:rPr lang="en-US" dirty="0"/>
              <a:t> the King of all the earth: sing ye praises with understanding.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5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Rom 6:17  But God be thanked, that ye were the servants of sin, but ye have obeyed from the heart that form of doctrine which was delivered you. </a:t>
            </a:r>
          </a:p>
          <a:p>
            <a:r>
              <a:rPr lang="en-US" dirty="0"/>
              <a:t>Rom 6:18  Being then made free from sin, ye became the servants of righteousness. </a:t>
            </a:r>
          </a:p>
          <a:p>
            <a:r>
              <a:rPr lang="en-US" dirty="0"/>
              <a:t>Rom 6:22  But now being made free from sin, and become servants to God, ye have your fruit unto holiness, and the end everlasting life.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2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30112"/>
            <a:ext cx="9144000" cy="4483275"/>
          </a:xfrm>
        </p:spPr>
        <p:txBody>
          <a:bodyPr>
            <a:normAutofit fontScale="92500"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5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See: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The Key:  Thanksgiving comes from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understanding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. Ps 47:7   Thanksgiving is a key that opens the gate to the courts of the King.—His gates and His courts. There is no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self-performance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gate into any of His courts. Mark 10: 17-22; Gal 3:1-3.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4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Gal 3:1  O foolish Galatians, who hath bewitched you, that ye should not obey the truth, before whose eyes Jesus Christ hath been evidently set forth, crucified among you? </a:t>
            </a:r>
          </a:p>
          <a:p>
            <a:r>
              <a:rPr lang="en-US" dirty="0"/>
              <a:t>Gal 3:2  This only would I learn of you, Received ye the Spirit by the works of the law, or by the hearing of faith? </a:t>
            </a:r>
          </a:p>
          <a:p>
            <a:r>
              <a:rPr lang="en-US" dirty="0"/>
              <a:t>Gal 3:3  Are ye so foolish? having begun in the Spirit, are ye now made perfect by the flesh?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46568"/>
            <a:ext cx="9144000" cy="4483275"/>
          </a:xfrm>
        </p:spPr>
        <p:txBody>
          <a:bodyPr>
            <a:normAutofit fontScale="92500"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5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Surrender</a:t>
            </a:r>
            <a:r>
              <a:rPr lang="en-US" sz="32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We are to enter His Gates:  Sometimes we pray as if the courts and gates are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and we invite him into one or another as we rule and reign over our own lives.  So, in that case, who is God and who is the servant?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54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99731"/>
            <a:ext cx="9144000" cy="4483275"/>
          </a:xfrm>
        </p:spPr>
        <p:txBody>
          <a:bodyPr>
            <a:normAutofit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Surrender</a:t>
            </a:r>
            <a:r>
              <a:rPr lang="en-US" sz="32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We are to enter His Gates:  Sometimes we pray as if the courts and gates are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ours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and we invite him into one or another as we rule and reign over our own lives.  So, in that case, who is God and who is the servant?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81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4483275"/>
          </a:xfrm>
        </p:spPr>
        <p:txBody>
          <a:bodyPr>
            <a:normAutofit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Say</a:t>
            </a:r>
            <a:r>
              <a:rPr lang="en-US" sz="32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“Thank You”:  Who else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?  We alone have been so blessed—be a blessing.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39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4483275"/>
          </a:xfrm>
        </p:spPr>
        <p:txBody>
          <a:bodyPr>
            <a:normAutofit/>
          </a:bodyPr>
          <a:lstStyle/>
          <a:p>
            <a:pPr marL="2286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4:	</a:t>
            </a:r>
            <a:r>
              <a:rPr lang="en-US" sz="32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Appreciation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as a Connection to God:  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Say</a:t>
            </a:r>
            <a:r>
              <a:rPr lang="en-US" sz="3200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“Thank You”:  Who else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will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?  We alone have been so blessed—be a blessing.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20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98682"/>
            <a:ext cx="9144000" cy="4084593"/>
          </a:xfrm>
        </p:spPr>
        <p:txBody>
          <a:bodyPr>
            <a:normAutofit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5:  Affirmation of, and</a:t>
            </a:r>
            <a:r>
              <a:rPr lang="en-US" sz="32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Continuation 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God: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Safe: 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Because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is good and merciful!  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Secure: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Mercy is everlasting and his truth endures to all generations.   Ps 117:1-2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6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" y="292357"/>
            <a:ext cx="9144000" cy="3673587"/>
          </a:xfrm>
        </p:spPr>
        <p:txBody>
          <a:bodyPr>
            <a:normAutofit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5:  Affirmation of, and</a:t>
            </a:r>
            <a:r>
              <a:rPr lang="en-US" sz="32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 Continuation 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of God: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Safe:  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Because </a:t>
            </a:r>
            <a:r>
              <a:rPr lang="en-US" sz="32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He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is good and merciful!  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Secure: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	Mercy is everlasting and his truth endures to all generations.   Ps 117:1-2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85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Psa</a:t>
            </a:r>
            <a:r>
              <a:rPr lang="en-US" dirty="0"/>
              <a:t> 117:1  O praise the LORD, all ye nations: praise him, all ye people. </a:t>
            </a:r>
          </a:p>
          <a:p>
            <a:r>
              <a:rPr lang="en-US" dirty="0" err="1"/>
              <a:t>Psa</a:t>
            </a:r>
            <a:r>
              <a:rPr lang="en-US" dirty="0"/>
              <a:t> 117:2  For his merciful kindness is great toward us: and the truth of the LORD </a:t>
            </a:r>
            <a:r>
              <a:rPr lang="en-US" i="1" dirty="0" err="1"/>
              <a:t>endureth</a:t>
            </a:r>
            <a:r>
              <a:rPr lang="en-US" dirty="0"/>
              <a:t> for ever. Praise ye the LORD.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9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7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44549"/>
            <a:ext cx="9144000" cy="448327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Verses 1-2:  	</a:t>
            </a:r>
            <a:r>
              <a:rPr lang="en-US" sz="5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Invitation to a </a:t>
            </a:r>
            <a:r>
              <a:rPr lang="en-US" sz="51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celebration</a:t>
            </a:r>
            <a:r>
              <a:rPr lang="en-US" sz="5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with God:   </a:t>
            </a:r>
            <a:endParaRPr lang="en-US" sz="5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Shout: 	Make a joyful noise.  All ye lands . 1 </a:t>
            </a:r>
            <a:r>
              <a:rPr lang="en-US" sz="4400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Jn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2:2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 Serve: 	Serve with gladness:  Be part of something </a:t>
            </a:r>
            <a:r>
              <a:rPr lang="en-US" sz="51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good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! Rom 6:17-18,22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 ______: 	Come before his presence with singing.  We are invited in to his presence!  We should come with joyous song.  			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    Is this our </a:t>
            </a:r>
            <a:r>
              <a:rPr lang="en-US" sz="44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or are we missing out?              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45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59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8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330112"/>
            <a:ext cx="9144000" cy="448327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Verses 1-2:  	</a:t>
            </a:r>
            <a:r>
              <a:rPr lang="en-US" sz="5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Invitation to a </a:t>
            </a:r>
            <a:r>
              <a:rPr lang="en-US" sz="58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celebration</a:t>
            </a:r>
            <a:r>
              <a:rPr lang="en-US" sz="58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with God:   </a:t>
            </a:r>
            <a:endParaRPr lang="en-US" sz="5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Shout: 	Make a joyful noise.  All ye lands . 1 </a:t>
            </a:r>
            <a:r>
              <a:rPr lang="en-US" sz="4400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Jn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2:2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 Serve: 	Serve with gladness:  Be part of something </a:t>
            </a:r>
            <a:r>
              <a:rPr lang="en-US" sz="51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good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! Rom 6:17-18,22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51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Sing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: 	Come before his presence with singing.  We are invited in to his presence!  We should come with joyous song.  			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    Is this our </a:t>
            </a:r>
            <a:r>
              <a:rPr lang="en-US" sz="44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or are we missing out?              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5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23284"/>
            <a:ext cx="9144000" cy="448327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Verses 1-2:  	</a:t>
            </a:r>
            <a:r>
              <a:rPr lang="en-US" sz="5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Invitation to a </a:t>
            </a:r>
            <a:r>
              <a:rPr lang="en-US" sz="51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celebration</a:t>
            </a:r>
            <a:r>
              <a:rPr lang="en-US" sz="51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with God</a:t>
            </a:r>
            <a:r>
              <a:rPr lang="en-US" sz="4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 </a:t>
            </a:r>
            <a:endParaRPr lang="en-US" sz="4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Shout: 	Make a joyful noise.  All ye lands . 1 </a:t>
            </a:r>
            <a:r>
              <a:rPr lang="en-US" sz="4400" kern="1400" dirty="0" err="1">
                <a:solidFill>
                  <a:srgbClr val="000000"/>
                </a:solidFill>
                <a:latin typeface="Calibri" panose="020F0502020204030204" pitchFamily="34" charset="0"/>
              </a:rPr>
              <a:t>Jn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2:2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 Serve: 	Serve with gladness:  Be part of something </a:t>
            </a:r>
            <a:r>
              <a:rPr lang="en-US" sz="51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good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! Rom 6:17-18,22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51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Sing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: 	Come before his presence with singing.  We are invited in to his presence!  We should come with joyous song.  			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    Is this our </a:t>
            </a:r>
            <a:r>
              <a:rPr lang="en-US" sz="51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reality</a:t>
            </a:r>
            <a:r>
              <a:rPr lang="en-US" sz="4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, or are we missing out?                 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35935"/>
            <a:ext cx="9144000" cy="45720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3a:	</a:t>
            </a:r>
            <a:r>
              <a:rPr lang="en-US" sz="35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Explanation of a </a:t>
            </a:r>
            <a:r>
              <a:rPr lang="en-US" sz="35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characterization</a:t>
            </a:r>
            <a:r>
              <a:rPr lang="en-US" sz="35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of God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(understand his character through his names)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______-____________:  	LORD = Jehovah.  “Self-Existing One”.  Speaks to His everlasting power/authority.  Ex 6:3, Ps 83:18, Is  26:4; 12:2.  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	God = Elohim.  “Magistrate”.  Speaks to His role as Creator, and Supreme Ruler.   Ps 47:7.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7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Thanks-giving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35935"/>
            <a:ext cx="9144000" cy="457200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Verse 3a:	</a:t>
            </a:r>
            <a:r>
              <a:rPr lang="en-US" sz="3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Explanation of a </a:t>
            </a:r>
            <a:r>
              <a:rPr lang="en-US" sz="3800" b="1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characterization</a:t>
            </a:r>
            <a:r>
              <a:rPr lang="en-US" sz="3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 of God</a:t>
            </a:r>
            <a:r>
              <a:rPr lang="en-US" sz="3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: (understand his character through his names)</a:t>
            </a:r>
            <a:endParaRPr lang="en-US" sz="3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en-US" sz="3500" i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Self-Existing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:  	LORD = Jehovah.  “Self-Existing One”.  Speaks to His everlasting power/authority.  Ex 6:3, Ps 83:18, Is  26:4; 12:2.  </a:t>
            </a:r>
          </a:p>
          <a:p>
            <a:pPr marL="914400" marR="0" indent="-22860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3200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__________________:</a:t>
            </a: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	God = Elohim.  “Magistrate”.  Speaks to His role as Creator, and Supreme Ruler.   Ps 47:7.</a:t>
            </a: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780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1387</TotalTime>
  <Words>1335</Words>
  <Application>Microsoft Office PowerPoint</Application>
  <PresentationFormat>On-screen Show (16:9)</PresentationFormat>
  <Paragraphs>190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Adelle-Regular</vt:lpstr>
      <vt:lpstr>Apple Chancery</vt:lpstr>
      <vt:lpstr>Arial</vt:lpstr>
      <vt:lpstr>Calibri</vt:lpstr>
      <vt:lpstr>Georgia</vt:lpstr>
      <vt:lpstr>Symbol</vt:lpstr>
      <vt:lpstr>Verdana</vt:lpstr>
      <vt:lpstr>Default</vt:lpstr>
      <vt:lpstr>Thanks-Giving</vt:lpstr>
      <vt:lpstr>Thanks-giving</vt:lpstr>
      <vt:lpstr>PowerPoint Presentation</vt:lpstr>
      <vt:lpstr>PowerPoint Presentation</vt:lpstr>
      <vt:lpstr>Thanks-giving</vt:lpstr>
      <vt:lpstr>Thanks-giving</vt:lpstr>
      <vt:lpstr>Thanks-giving</vt:lpstr>
      <vt:lpstr>Thanks-giving</vt:lpstr>
      <vt:lpstr>Thanks-giving</vt:lpstr>
      <vt:lpstr>PowerPoint Presentation</vt:lpstr>
      <vt:lpstr>PowerPoint Presentation</vt:lpstr>
      <vt:lpstr>PowerPoint Presentation</vt:lpstr>
      <vt:lpstr>Thanks-giving</vt:lpstr>
      <vt:lpstr>PowerPoint Presentation</vt:lpstr>
      <vt:lpstr>PowerPoint Presentation</vt:lpstr>
      <vt:lpstr>Thanks-giving</vt:lpstr>
      <vt:lpstr>Thanks-giving</vt:lpstr>
      <vt:lpstr>PowerPoint Presentation</vt:lpstr>
      <vt:lpstr>PowerPoint Presentation</vt:lpstr>
      <vt:lpstr>Thanks-giving</vt:lpstr>
      <vt:lpstr>Thanks-giving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Thanks-giving</vt:lpstr>
      <vt:lpstr>PowerPoint Presentation</vt:lpstr>
      <vt:lpstr>Thanks-giving</vt:lpstr>
      <vt:lpstr>Thanks-giving</vt:lpstr>
      <vt:lpstr>PowerPoint Presentation</vt:lpstr>
      <vt:lpstr>Thanks-giving</vt:lpstr>
      <vt:lpstr>PowerPoint Presentation</vt:lpstr>
      <vt:lpstr>Thanks-giving</vt:lpstr>
      <vt:lpstr>Thanks-giving</vt:lpstr>
      <vt:lpstr>Thanks-giving</vt:lpstr>
      <vt:lpstr>Thanks-giving</vt:lpstr>
      <vt:lpstr>Thanks-giving</vt:lpstr>
      <vt:lpstr>Thanks-giving</vt:lpstr>
      <vt:lpstr>PowerPoint Presentation</vt:lpstr>
      <vt:lpstr>Thanks-giving</vt:lpstr>
      <vt:lpstr>Thanks-giving</vt:lpstr>
      <vt:lpstr>Thanks-giving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Chris Best</cp:lastModifiedBy>
  <cp:revision>38</cp:revision>
  <dcterms:created xsi:type="dcterms:W3CDTF">2014-03-26T14:03:34Z</dcterms:created>
  <dcterms:modified xsi:type="dcterms:W3CDTF">2017-11-26T13:25:18Z</dcterms:modified>
</cp:coreProperties>
</file>